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46B"/>
    <a:srgbClr val="BEBA6A"/>
    <a:srgbClr val="B6A772"/>
    <a:srgbClr val="8D7E49"/>
    <a:srgbClr val="AD2B00"/>
    <a:srgbClr val="F1DBD3"/>
    <a:srgbClr val="E7C4B7"/>
    <a:srgbClr val="DCAA98"/>
    <a:srgbClr val="C57153"/>
    <a:srgbClr val="002E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C3B5EE-1D6B-46B5-9D18-B13EB06CC1C8}" v="3" dt="2025-10-29T13:43:57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>
        <p:scale>
          <a:sx n="20" d="100"/>
          <a:sy n="20" d="100"/>
        </p:scale>
        <p:origin x="1320" y="-266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ria Castro" userId="3fd31917a7cefc2d" providerId="LiveId" clId="{11DF04A5-78DC-4FAD-9D62-AE4D7542B9BE}"/>
    <pc:docChg chg="undo custSel modSld">
      <pc:chgData name="Nuria Castro" userId="3fd31917a7cefc2d" providerId="LiveId" clId="{11DF04A5-78DC-4FAD-9D62-AE4D7542B9BE}" dt="2023-10-27T03:22:51.408" v="355" actId="208"/>
      <pc:docMkLst>
        <pc:docMk/>
      </pc:docMkLst>
      <pc:sldChg chg="addSp delSp modSp mod">
        <pc:chgData name="Nuria Castro" userId="3fd31917a7cefc2d" providerId="LiveId" clId="{11DF04A5-78DC-4FAD-9D62-AE4D7542B9BE}" dt="2023-10-27T03:22:51.408" v="355" actId="208"/>
        <pc:sldMkLst>
          <pc:docMk/>
          <pc:sldMk cId="2387667446" sldId="261"/>
        </pc:sldMkLst>
      </pc:sldChg>
    </pc:docChg>
  </pc:docChgLst>
  <pc:docChgLst>
    <pc:chgData name="Nuria Castro" userId="3fd31917a7cefc2d" providerId="LiveId" clId="{E9009D71-0EC1-43D9-8578-2131C76850AB}"/>
    <pc:docChg chg="custSel modSld">
      <pc:chgData name="Nuria Castro" userId="3fd31917a7cefc2d" providerId="LiveId" clId="{E9009D71-0EC1-43D9-8578-2131C76850AB}" dt="2025-10-29T13:44:10.403" v="30" actId="14100"/>
      <pc:docMkLst>
        <pc:docMk/>
      </pc:docMkLst>
      <pc:sldChg chg="addSp delSp modSp mod">
        <pc:chgData name="Nuria Castro" userId="3fd31917a7cefc2d" providerId="LiveId" clId="{E9009D71-0EC1-43D9-8578-2131C76850AB}" dt="2025-10-29T13:44:10.403" v="30" actId="14100"/>
        <pc:sldMkLst>
          <pc:docMk/>
          <pc:sldMk cId="2387667446" sldId="261"/>
        </pc:sldMkLst>
        <pc:spChg chg="mod">
          <ac:chgData name="Nuria Castro" userId="3fd31917a7cefc2d" providerId="LiveId" clId="{E9009D71-0EC1-43D9-8578-2131C76850AB}" dt="2025-10-29T13:42:26.533" v="18" actId="6549"/>
          <ac:spMkLst>
            <pc:docMk/>
            <pc:sldMk cId="2387667446" sldId="261"/>
            <ac:spMk id="20" creationId="{724B836D-98AF-587D-0065-7A901DB8B527}"/>
          </ac:spMkLst>
        </pc:spChg>
        <pc:spChg chg="mod">
          <ac:chgData name="Nuria Castro" userId="3fd31917a7cefc2d" providerId="LiveId" clId="{E9009D71-0EC1-43D9-8578-2131C76850AB}" dt="2025-10-29T13:42:50.206" v="27" actId="20577"/>
          <ac:spMkLst>
            <pc:docMk/>
            <pc:sldMk cId="2387667446" sldId="261"/>
            <ac:spMk id="23" creationId="{C03E834B-1427-BF33-A74D-94EC4B95C321}"/>
          </ac:spMkLst>
        </pc:spChg>
        <pc:picChg chg="mod">
          <ac:chgData name="Nuria Castro" userId="3fd31917a7cefc2d" providerId="LiveId" clId="{E9009D71-0EC1-43D9-8578-2131C76850AB}" dt="2025-10-29T13:44:10.403" v="30" actId="14100"/>
          <ac:picMkLst>
            <pc:docMk/>
            <pc:sldMk cId="2387667446" sldId="261"/>
            <ac:picMk id="3" creationId="{4B4B4C37-33AA-4910-8538-8C71D055350C}"/>
          </ac:picMkLst>
        </pc:picChg>
        <pc:picChg chg="add mod">
          <ac:chgData name="Nuria Castro" userId="3fd31917a7cefc2d" providerId="LiveId" clId="{E9009D71-0EC1-43D9-8578-2131C76850AB}" dt="2025-10-29T13:41:44.752" v="10" actId="1076"/>
          <ac:picMkLst>
            <pc:docMk/>
            <pc:sldMk cId="2387667446" sldId="261"/>
            <ac:picMk id="5" creationId="{6D09837E-D176-579F-CB23-BA0F2F1EFE2A}"/>
          </ac:picMkLst>
        </pc:picChg>
        <pc:picChg chg="del">
          <ac:chgData name="Nuria Castro" userId="3fd31917a7cefc2d" providerId="LiveId" clId="{E9009D71-0EC1-43D9-8578-2131C76850AB}" dt="2025-10-29T13:40:15.275" v="1" actId="478"/>
          <ac:picMkLst>
            <pc:docMk/>
            <pc:sldMk cId="2387667446" sldId="261"/>
            <ac:picMk id="38" creationId="{6AEEFC63-2DB5-3DB4-4AF0-F9A7DAA9B039}"/>
          </ac:picMkLst>
        </pc:picChg>
        <pc:picChg chg="mod">
          <ac:chgData name="Nuria Castro" userId="3fd31917a7cefc2d" providerId="LiveId" clId="{E9009D71-0EC1-43D9-8578-2131C76850AB}" dt="2025-10-29T13:41:59.510" v="13" actId="1036"/>
          <ac:picMkLst>
            <pc:docMk/>
            <pc:sldMk cId="2387667446" sldId="261"/>
            <ac:picMk id="41" creationId="{70147B9A-7B15-AD3B-0CBA-0C9AFC0966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05789-FE3A-406A-A3B7-82EA4AD5DC34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AEFF7-EE70-422F-A9AD-9D7DCE4A69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76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76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54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682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33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3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8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53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276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5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88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39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53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FBB7ABA9-02B0-0B90-43D1-1BF7A249C96F}"/>
              </a:ext>
            </a:extLst>
          </p:cNvPr>
          <p:cNvSpPr/>
          <p:nvPr/>
        </p:nvSpPr>
        <p:spPr>
          <a:xfrm>
            <a:off x="882270" y="28757010"/>
            <a:ext cx="15067808" cy="1114006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145CC702-28B4-A69F-7AB4-958A0039CBCE}"/>
              </a:ext>
            </a:extLst>
          </p:cNvPr>
          <p:cNvSpPr/>
          <p:nvPr/>
        </p:nvSpPr>
        <p:spPr>
          <a:xfrm>
            <a:off x="882270" y="21519111"/>
            <a:ext cx="15067808" cy="1114006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941D7DD-ACDC-A892-345E-639645F1EA30}"/>
              </a:ext>
            </a:extLst>
          </p:cNvPr>
          <p:cNvSpPr/>
          <p:nvPr/>
        </p:nvSpPr>
        <p:spPr>
          <a:xfrm>
            <a:off x="818147" y="4114801"/>
            <a:ext cx="30833479" cy="2165090"/>
          </a:xfrm>
          <a:prstGeom prst="roundRect">
            <a:avLst>
              <a:gd name="adj" fmla="val 91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BEBA6A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8AEE0-7B61-86C0-B779-87D5244F0733}"/>
              </a:ext>
            </a:extLst>
          </p:cNvPr>
          <p:cNvSpPr txBox="1"/>
          <p:nvPr/>
        </p:nvSpPr>
        <p:spPr>
          <a:xfrm>
            <a:off x="882270" y="28735513"/>
            <a:ext cx="15067808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MATERIAIS E MÉTODOS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347DAA01-7738-CDB5-797E-B3F76B042663}"/>
              </a:ext>
            </a:extLst>
          </p:cNvPr>
          <p:cNvSpPr txBox="1"/>
          <p:nvPr/>
        </p:nvSpPr>
        <p:spPr>
          <a:xfrm>
            <a:off x="3202799" y="21499598"/>
            <a:ext cx="10426751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OBJETIVOS</a:t>
            </a:r>
            <a:endParaRPr lang="en-US" sz="48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55AFFAC-C70B-2C08-A59A-0A363EEAD3B8}"/>
              </a:ext>
            </a:extLst>
          </p:cNvPr>
          <p:cNvSpPr txBox="1">
            <a:spLocks/>
          </p:cNvSpPr>
          <p:nvPr/>
        </p:nvSpPr>
        <p:spPr>
          <a:xfrm>
            <a:off x="780672" y="4759460"/>
            <a:ext cx="30693939" cy="1305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242992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69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000" b="1" dirty="0">
                <a:solidFill>
                  <a:schemeClr val="bg1"/>
                </a:solidFill>
                <a:latin typeface="Codec Pro ExtraBold" panose="020B060402020202020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7D077DA-84C7-7F07-CEB3-6615288F85B7}"/>
              </a:ext>
            </a:extLst>
          </p:cNvPr>
          <p:cNvSpPr/>
          <p:nvPr/>
        </p:nvSpPr>
        <p:spPr>
          <a:xfrm>
            <a:off x="16582028" y="8866047"/>
            <a:ext cx="15069600" cy="1114006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28ABEB6-D015-22DC-FE99-134A7A906F81}"/>
              </a:ext>
            </a:extLst>
          </p:cNvPr>
          <p:cNvSpPr/>
          <p:nvPr/>
        </p:nvSpPr>
        <p:spPr>
          <a:xfrm>
            <a:off x="16620128" y="32530950"/>
            <a:ext cx="15069600" cy="1112400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724B836D-98AF-587D-0065-7A901DB8B527}"/>
              </a:ext>
            </a:extLst>
          </p:cNvPr>
          <p:cNvSpPr txBox="1"/>
          <p:nvPr/>
        </p:nvSpPr>
        <p:spPr>
          <a:xfrm>
            <a:off x="17399000" y="8786421"/>
            <a:ext cx="13449300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RESULTADOS E </a:t>
            </a:r>
            <a:r>
              <a:rPr lang="en-US" sz="5400" b="1" dirty="0" err="1">
                <a:solidFill>
                  <a:schemeClr val="bg1"/>
                </a:solidFill>
                <a:latin typeface="Codec Pro ExtraBold"/>
              </a:rPr>
              <a:t>DISCUSSÃO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C03E834B-1427-BF33-A74D-94EC4B95C321}"/>
              </a:ext>
            </a:extLst>
          </p:cNvPr>
          <p:cNvSpPr txBox="1"/>
          <p:nvPr/>
        </p:nvSpPr>
        <p:spPr>
          <a:xfrm>
            <a:off x="16617392" y="32482210"/>
            <a:ext cx="14777008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 err="1">
                <a:solidFill>
                  <a:schemeClr val="bg1"/>
                </a:solidFill>
                <a:latin typeface="Codec Pro ExtraBold"/>
              </a:rPr>
              <a:t>CONCLUSÃO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92077C73-47B8-FC98-4724-2A4A6586222B}"/>
              </a:ext>
            </a:extLst>
          </p:cNvPr>
          <p:cNvSpPr txBox="1"/>
          <p:nvPr/>
        </p:nvSpPr>
        <p:spPr>
          <a:xfrm>
            <a:off x="16689070" y="10165023"/>
            <a:ext cx="14917649" cy="20985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2" name="TextBox 12">
            <a:extLst>
              <a:ext uri="{FF2B5EF4-FFF2-40B4-BE49-F238E27FC236}">
                <a16:creationId xmlns:a16="http://schemas.microsoft.com/office/drawing/2014/main" id="{3BFE36C9-9563-5D6B-D78F-3D6EC2447D64}"/>
              </a:ext>
            </a:extLst>
          </p:cNvPr>
          <p:cNvSpPr txBox="1"/>
          <p:nvPr/>
        </p:nvSpPr>
        <p:spPr>
          <a:xfrm>
            <a:off x="1045180" y="10173734"/>
            <a:ext cx="14857277" cy="110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EC3CB7C-D465-F78F-5FD8-469AB9E766EC}"/>
              </a:ext>
            </a:extLst>
          </p:cNvPr>
          <p:cNvSpPr txBox="1"/>
          <p:nvPr/>
        </p:nvSpPr>
        <p:spPr>
          <a:xfrm>
            <a:off x="882270" y="22837329"/>
            <a:ext cx="15056282" cy="5427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35159D79-CD72-A0D1-FD2F-2292A1A889DC}"/>
              </a:ext>
            </a:extLst>
          </p:cNvPr>
          <p:cNvSpPr txBox="1"/>
          <p:nvPr/>
        </p:nvSpPr>
        <p:spPr>
          <a:xfrm>
            <a:off x="983872" y="30106769"/>
            <a:ext cx="14918585" cy="9890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53DE826C-162F-A07F-A6E5-57780AC7838E}"/>
              </a:ext>
            </a:extLst>
          </p:cNvPr>
          <p:cNvSpPr txBox="1"/>
          <p:nvPr/>
        </p:nvSpPr>
        <p:spPr>
          <a:xfrm>
            <a:off x="16689071" y="34132556"/>
            <a:ext cx="14917649" cy="5448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43" name="TextBox 12">
            <a:extLst>
              <a:ext uri="{FF2B5EF4-FFF2-40B4-BE49-F238E27FC236}">
                <a16:creationId xmlns:a16="http://schemas.microsoft.com/office/drawing/2014/main" id="{3107F4B1-D7CF-D121-3484-574D53F2749F}"/>
              </a:ext>
            </a:extLst>
          </p:cNvPr>
          <p:cNvSpPr txBox="1"/>
          <p:nvPr/>
        </p:nvSpPr>
        <p:spPr>
          <a:xfrm>
            <a:off x="943580" y="6680529"/>
            <a:ext cx="30199064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4000" spc="107" dirty="0">
                <a:latin typeface="Open Sauce"/>
              </a:rPr>
              <a:t>autor</a:t>
            </a:r>
            <a:r>
              <a:rPr lang="en-US" sz="4000" spc="107" baseline="30000" dirty="0">
                <a:latin typeface="Open Sauce"/>
              </a:rPr>
              <a:t>1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2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3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4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5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6</a:t>
            </a:r>
          </a:p>
          <a:p>
            <a:pPr algn="ctr">
              <a:lnSpc>
                <a:spcPts val="3011"/>
              </a:lnSpc>
            </a:pPr>
            <a:endParaRPr lang="en-US" sz="4000" spc="107" dirty="0">
              <a:latin typeface="Open Sauce"/>
            </a:endParaRPr>
          </a:p>
          <a:p>
            <a:pPr algn="ctr"/>
            <a:r>
              <a:rPr lang="en-US" sz="4000" spc="107" baseline="30000" dirty="0">
                <a:latin typeface="Open Sauce"/>
              </a:rPr>
              <a:t>1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Universidade</a:t>
            </a:r>
            <a:r>
              <a:rPr lang="en-US" sz="4000" spc="107" dirty="0">
                <a:latin typeface="Open Sauce"/>
              </a:rPr>
              <a:t> Federal de Campina Grande;</a:t>
            </a:r>
            <a:r>
              <a:rPr lang="en-US" sz="4000" spc="107" baseline="30000" dirty="0">
                <a:latin typeface="Open Sauce"/>
              </a:rPr>
              <a:t>2</a:t>
            </a:r>
            <a:r>
              <a:rPr lang="en-US" sz="4000" spc="107" dirty="0">
                <a:latin typeface="Open Sauce"/>
              </a:rPr>
              <a:t> Instituto Federal da </a:t>
            </a:r>
            <a:r>
              <a:rPr lang="pt-BR" sz="4000" spc="107" dirty="0">
                <a:latin typeface="Open Sauce"/>
              </a:rPr>
              <a:t>Paraíba</a:t>
            </a:r>
            <a:r>
              <a:rPr lang="en-US" sz="4000" spc="107" dirty="0">
                <a:latin typeface="Open Sauce"/>
              </a:rPr>
              <a:t> campus Campina Grande; </a:t>
            </a:r>
            <a:r>
              <a:rPr lang="en-US" sz="4000" spc="107" baseline="30000" dirty="0">
                <a:latin typeface="Open Sauce"/>
              </a:rPr>
              <a:t>3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Universidade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Estadual</a:t>
            </a:r>
            <a:r>
              <a:rPr lang="en-US" sz="4000" spc="107" dirty="0">
                <a:latin typeface="Open Sauce"/>
              </a:rPr>
              <a:t> da </a:t>
            </a:r>
            <a:r>
              <a:rPr lang="en-US" sz="4000" spc="107" dirty="0" err="1">
                <a:latin typeface="Open Sauce"/>
              </a:rPr>
              <a:t>Paraíba</a:t>
            </a:r>
            <a:endParaRPr lang="en-US" sz="4000" spc="107" dirty="0">
              <a:latin typeface="Open Sauce"/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8607EEA-38FB-7975-EEE1-444782F4DDDD}"/>
              </a:ext>
            </a:extLst>
          </p:cNvPr>
          <p:cNvSpPr/>
          <p:nvPr/>
        </p:nvSpPr>
        <p:spPr>
          <a:xfrm>
            <a:off x="882271" y="8885289"/>
            <a:ext cx="15067808" cy="1114006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99C0398B-389A-EE2F-AD8F-D10E55FAF3C1}"/>
              </a:ext>
            </a:extLst>
          </p:cNvPr>
          <p:cNvSpPr txBox="1"/>
          <p:nvPr/>
        </p:nvSpPr>
        <p:spPr>
          <a:xfrm>
            <a:off x="1691525" y="8787155"/>
            <a:ext cx="13449300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INTRODUÇÃO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FF108C67-50F7-FF30-0E14-3E87D06F3E4D}"/>
              </a:ext>
            </a:extLst>
          </p:cNvPr>
          <p:cNvGrpSpPr/>
          <p:nvPr/>
        </p:nvGrpSpPr>
        <p:grpSpPr>
          <a:xfrm>
            <a:off x="2667017" y="40416105"/>
            <a:ext cx="28625783" cy="327695"/>
            <a:chOff x="2667017" y="40416105"/>
            <a:chExt cx="28625783" cy="327695"/>
          </a:xfrm>
          <a:solidFill>
            <a:srgbClr val="002060"/>
          </a:solidFill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EA75318B-9B5C-AA6E-A71D-9D5D110AD606}"/>
                </a:ext>
              </a:extLst>
            </p:cNvPr>
            <p:cNvSpPr/>
            <p:nvPr/>
          </p:nvSpPr>
          <p:spPr>
            <a:xfrm>
              <a:off x="3101199" y="40416105"/>
              <a:ext cx="28191601" cy="327695"/>
            </a:xfrm>
            <a:prstGeom prst="roundRect">
              <a:avLst>
                <a:gd name="adj" fmla="val 320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Triângulo Retângulo 49">
              <a:extLst>
                <a:ext uri="{FF2B5EF4-FFF2-40B4-BE49-F238E27FC236}">
                  <a16:creationId xmlns:a16="http://schemas.microsoft.com/office/drawing/2014/main" id="{423F9960-96D0-9A5C-0702-32BCD374D185}"/>
                </a:ext>
              </a:extLst>
            </p:cNvPr>
            <p:cNvSpPr/>
            <p:nvPr/>
          </p:nvSpPr>
          <p:spPr>
            <a:xfrm rot="10800000">
              <a:off x="2667017" y="40416105"/>
              <a:ext cx="516714" cy="32769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55" name="Imagem 54">
            <a:extLst>
              <a:ext uri="{FF2B5EF4-FFF2-40B4-BE49-F238E27FC236}">
                <a16:creationId xmlns:a16="http://schemas.microsoft.com/office/drawing/2014/main" id="{8298AF35-DEB8-8338-C322-5341A9020D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8395" y="41007514"/>
            <a:ext cx="4409056" cy="1901580"/>
          </a:xfrm>
          <a:prstGeom prst="rect">
            <a:avLst/>
          </a:prstGeom>
        </p:spPr>
      </p:pic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AF024C53-3089-D0EA-65F7-C763558483A0}"/>
              </a:ext>
            </a:extLst>
          </p:cNvPr>
          <p:cNvCxnSpPr>
            <a:cxnSpLocks/>
          </p:cNvCxnSpPr>
          <p:nvPr/>
        </p:nvCxnSpPr>
        <p:spPr>
          <a:xfrm>
            <a:off x="16279902" y="8885289"/>
            <a:ext cx="31724" cy="31253203"/>
          </a:xfrm>
          <a:prstGeom prst="line">
            <a:avLst/>
          </a:prstGeom>
          <a:ln w="57150">
            <a:solidFill>
              <a:srgbClr val="B4A46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m 40">
            <a:extLst>
              <a:ext uri="{FF2B5EF4-FFF2-40B4-BE49-F238E27FC236}">
                <a16:creationId xmlns:a16="http://schemas.microsoft.com/office/drawing/2014/main" id="{70147B9A-7B15-AD3B-0CBA-0C9AFC096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4368" y="40880686"/>
            <a:ext cx="13390343" cy="219155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B4B4C37-33AA-4910-8538-8C71D0553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493" y="875700"/>
            <a:ext cx="8049381" cy="2629018"/>
          </a:xfrm>
          <a:prstGeom prst="rect">
            <a:avLst/>
          </a:prstGeom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6D09837E-D176-579F-CB23-BA0F2F1EF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37" y="40416105"/>
            <a:ext cx="1505797" cy="247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67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3046</TotalTime>
  <Words>54</Words>
  <Application>Microsoft Office PowerPoint</Application>
  <PresentationFormat>Personalizar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Codec Pro ExtraBold</vt:lpstr>
      <vt:lpstr>Open Sauce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Josenildo Isidro</dc:creator>
  <cp:lastModifiedBy>Reviewer </cp:lastModifiedBy>
  <cp:revision>22</cp:revision>
  <dcterms:created xsi:type="dcterms:W3CDTF">2022-07-03T23:04:37Z</dcterms:created>
  <dcterms:modified xsi:type="dcterms:W3CDTF">2025-10-29T13:44:19Z</dcterms:modified>
</cp:coreProperties>
</file>