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84" r:id="rId4"/>
    <p:sldId id="285" r:id="rId5"/>
    <p:sldId id="286" r:id="rId6"/>
    <p:sldId id="287" r:id="rId7"/>
    <p:sldId id="288" r:id="rId8"/>
    <p:sldId id="289" r:id="rId9"/>
  </p:sldIdLst>
  <p:sldSz cx="18288000" cy="10287000"/>
  <p:notesSz cx="6858000" cy="9144000"/>
  <p:embeddedFontLst>
    <p:embeddedFont>
      <p:font typeface="Codec Pro ExtraBold" panose="020B0604020202020204" charset="0"/>
      <p:regular r:id="rId11"/>
    </p:embeddedFont>
    <p:embeddedFont>
      <p:font typeface="Open Sauce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AA80"/>
    <a:srgbClr val="BEBA6A"/>
    <a:srgbClr val="DC4F0B"/>
    <a:srgbClr val="6A3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291" autoAdjust="0"/>
  </p:normalViewPr>
  <p:slideViewPr>
    <p:cSldViewPr>
      <p:cViewPr>
        <p:scale>
          <a:sx n="40" d="100"/>
          <a:sy n="40" d="100"/>
        </p:scale>
        <p:origin x="1032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DCC1A-641A-4893-840C-2A34E0385CD7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14B39-469D-4E95-9FB9-35CC7B92A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1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8AC37F-A833-3FC7-BCE9-0AB13F06C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2FD2E6-9C97-5DB3-5670-32D7EEDD7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4F5578-507E-022E-6C0F-36FDDA88E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79CD40-ABE5-78DE-DEA6-3EE078D90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95907C-EA60-5DA1-F94F-76E079F28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56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56447D-D499-412B-9759-69A0DDA09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4BE54A-80ED-0959-7542-65D935DDB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C1F65C-8B22-17A1-1565-54D74DA1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3E9C57-CB2E-ECC9-89C2-51777055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918650-31BC-9743-4900-0F373399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557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A46FF1-30C0-239D-573D-450A1C0F5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A19E32-844F-5BE0-BE5A-EEA5DF824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14C2C3-FB10-4DBC-B774-8685196C0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460816-E838-EFDD-C7E8-A89565664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244FDA-FC82-4CB3-11B3-42CD0DED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282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8D81D-F4D9-25A1-4574-84F019CCE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F027D7-9D5C-D987-FA26-354A78853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EE3BA6C-A999-58AC-7F06-D40636526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2FCE888-A97C-D7A4-F7C7-06C844FCC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5ACCD9-58C4-A883-B813-AC87458B3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5CA0C3-8686-C92B-B08A-4F419D84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027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8F4EFD-F453-C385-818C-CFDD8112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160631-96C9-2910-1659-9E5B40679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1AC249-2445-665D-7FC1-A3BFBD397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5C8FF52-038A-64D4-5B87-42183249FE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9FB8397-7D39-FF56-4C31-3C2A30BDA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F9E243-8782-CF2C-9427-2E730EFDA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6AA655E-DFAD-316F-2AFB-6AE2F7C88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7D29B62-E45E-E44B-4238-0BEB847BB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361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9B4A6-90C7-184E-59AE-0A73E8DE6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BF8C576-19F9-F598-B182-2651B6063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90D8FFC-7504-BF8B-7868-BA920B034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1DE6BC-8762-3CD3-BA41-A144EF69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775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87AAEDF-8FA9-FE02-245E-433B2156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2FE12CA-91A3-F7B5-01D1-CE569316E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3BB71B-6B63-3D9C-777E-6FA95040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252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7413B-40F0-F0E3-913F-0D58A5802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7CB049-09B6-8C04-C89F-02F5F3855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8EEC7F5-7F12-BB5A-1220-AB75C2443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66CFB8-5AF5-BE81-180F-4335B267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963BF5-017C-FDFA-745A-32F7F859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EB00EC-E0FF-F057-9C4B-5501F27EC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167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12142-56B8-C5E2-B2C4-6FCE1734B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00C59A1-AD0B-55EA-F332-811785D9D4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69C8B5-1107-AC6A-1201-E72FC0957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E7F5C8-E924-FF6A-5922-790108659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F390BD-629C-9AB5-5B44-023C949BB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1E7B2-0D9C-F90F-6803-E4056D322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553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B92DF2A-F5E2-4B2B-823E-B9E95C94D5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419100"/>
            <a:ext cx="2855534" cy="9323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7A71F-E3E5-1B3B-FE9E-8B5E9D13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405A96-95CD-6CED-A9B8-12CA1B32A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9B3776-8814-C49A-F5A9-8945E6EE9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3B2BB9-0610-5A19-D212-2EE8649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EB7D15-A55D-B08F-746D-7CCE4A8E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184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59F9DA-4D9F-E3FE-10BD-3CFAEF0406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7DCB13F-FB07-7622-B185-B6B4DE91F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66C361-3153-C0BE-5D54-32AFA9EB6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47B582-9300-8545-0173-0CF9CE7FE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236536-CA84-D11D-C325-07E1D8C1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449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A9BF5C-6893-4D0C-ABCE-97FB902074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419100"/>
            <a:ext cx="2855534" cy="9323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BED47A5-94B4-151F-5DC8-71215A73B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E5BEB0-009E-3599-83CD-4A06C4879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8E656D-21CB-9BB0-2BF9-367C113F7F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EC0A6-1EC9-4B32-A19D-7D4B989707EF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C362B3-28D9-180E-3194-263350FF4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A26754-3C63-C3AF-5069-4B792DC6A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25D7D-3B36-49A5-865E-22A0DEF89E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258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D658CA77-8877-A99E-9AB9-A327E13ACEDB}"/>
              </a:ext>
            </a:extLst>
          </p:cNvPr>
          <p:cNvSpPr/>
          <p:nvPr/>
        </p:nvSpPr>
        <p:spPr>
          <a:xfrm>
            <a:off x="7772400" y="4651116"/>
            <a:ext cx="9763326" cy="6447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762000" y="5567705"/>
            <a:ext cx="16809821" cy="2215991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Codec Pro ExtraBold"/>
              </a:rPr>
              <a:t> TÍTULO DO </a:t>
            </a:r>
            <a:r>
              <a:rPr lang="en-US" sz="4800" dirty="0" err="1">
                <a:solidFill>
                  <a:schemeClr val="bg1"/>
                </a:solidFill>
                <a:latin typeface="Codec Pro ExtraBold"/>
              </a:rPr>
              <a:t>TRABALHO</a:t>
            </a:r>
            <a:endParaRPr lang="en-US" sz="4800" dirty="0">
              <a:solidFill>
                <a:schemeClr val="bg1"/>
              </a:solidFill>
              <a:latin typeface="Codec Pro ExtraBold"/>
            </a:endParaRPr>
          </a:p>
          <a:p>
            <a:endParaRPr lang="en-US" sz="4800" dirty="0">
              <a:solidFill>
                <a:schemeClr val="bg1"/>
              </a:solidFill>
              <a:latin typeface="Codec Pro ExtraBold"/>
            </a:endParaRPr>
          </a:p>
          <a:p>
            <a:endParaRPr lang="en-US" sz="4800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548365" y="8055501"/>
            <a:ext cx="9015435" cy="2269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11"/>
              </a:lnSpc>
            </a:pP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autor</a:t>
            </a: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1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2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3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4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5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; autor</a:t>
            </a: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6</a:t>
            </a:r>
          </a:p>
          <a:p>
            <a:pPr algn="r">
              <a:lnSpc>
                <a:spcPts val="3011"/>
              </a:lnSpc>
            </a:pPr>
            <a:endParaRPr lang="en-US" sz="2150" spc="107" dirty="0">
              <a:solidFill>
                <a:srgbClr val="002060"/>
              </a:solidFill>
              <a:latin typeface="Open Sauce"/>
            </a:endParaRPr>
          </a:p>
          <a:p>
            <a:pPr algn="r">
              <a:lnSpc>
                <a:spcPts val="3011"/>
              </a:lnSpc>
            </a:pP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1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</a:t>
            </a:r>
            <a:r>
              <a:rPr lang="en-US" sz="2150" spc="107" dirty="0" err="1">
                <a:solidFill>
                  <a:srgbClr val="002060"/>
                </a:solidFill>
                <a:latin typeface="Open Sauce"/>
              </a:rPr>
              <a:t>Universidade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Federal de Campina Grande </a:t>
            </a:r>
          </a:p>
          <a:p>
            <a:pPr algn="r">
              <a:lnSpc>
                <a:spcPts val="3011"/>
              </a:lnSpc>
            </a:pP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2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Instituto Federal da </a:t>
            </a:r>
            <a:r>
              <a:rPr lang="en-US" sz="2150" spc="107" dirty="0" err="1">
                <a:solidFill>
                  <a:srgbClr val="002060"/>
                </a:solidFill>
                <a:latin typeface="Open Sauce"/>
              </a:rPr>
              <a:t>Paraíba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campus Campina Grande</a:t>
            </a:r>
          </a:p>
          <a:p>
            <a:pPr algn="r">
              <a:lnSpc>
                <a:spcPts val="3011"/>
              </a:lnSpc>
            </a:pPr>
            <a:r>
              <a:rPr lang="en-US" sz="2150" spc="107" baseline="30000" dirty="0">
                <a:solidFill>
                  <a:srgbClr val="002060"/>
                </a:solidFill>
                <a:latin typeface="Open Sauce"/>
              </a:rPr>
              <a:t>3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</a:t>
            </a:r>
            <a:r>
              <a:rPr lang="en-US" sz="2150" spc="107" dirty="0" err="1">
                <a:solidFill>
                  <a:srgbClr val="002060"/>
                </a:solidFill>
                <a:latin typeface="Open Sauce"/>
              </a:rPr>
              <a:t>Universidade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</a:t>
            </a:r>
            <a:r>
              <a:rPr lang="en-US" sz="2150" spc="107" dirty="0" err="1">
                <a:solidFill>
                  <a:srgbClr val="002060"/>
                </a:solidFill>
                <a:latin typeface="Open Sauce"/>
              </a:rPr>
              <a:t>Estadual</a:t>
            </a:r>
            <a:r>
              <a:rPr lang="en-US" sz="2150" spc="107" dirty="0">
                <a:solidFill>
                  <a:srgbClr val="002060"/>
                </a:solidFill>
                <a:latin typeface="Open Sauce"/>
              </a:rPr>
              <a:t> da </a:t>
            </a:r>
            <a:r>
              <a:rPr lang="en-US" sz="2150" spc="107" dirty="0" err="1">
                <a:solidFill>
                  <a:srgbClr val="002060"/>
                </a:solidFill>
                <a:latin typeface="Open Sauce"/>
              </a:rPr>
              <a:t>Paraíba</a:t>
            </a:r>
            <a:endParaRPr lang="en-US" sz="2150" spc="107" dirty="0">
              <a:solidFill>
                <a:srgbClr val="002060"/>
              </a:solidFill>
              <a:latin typeface="Open Sauce"/>
            </a:endParaRPr>
          </a:p>
          <a:p>
            <a:pPr algn="r">
              <a:lnSpc>
                <a:spcPts val="3011"/>
              </a:lnSpc>
            </a:pPr>
            <a:endParaRPr lang="en-US" sz="2150" spc="107" dirty="0">
              <a:solidFill>
                <a:schemeClr val="tx1">
                  <a:lumMod val="95000"/>
                  <a:lumOff val="5000"/>
                </a:schemeClr>
              </a:solidFill>
              <a:latin typeface="Open Sauce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CE3D99A3-EE79-3F95-E2CC-59DAD5FE42E0}"/>
              </a:ext>
            </a:extLst>
          </p:cNvPr>
          <p:cNvSpPr txBox="1"/>
          <p:nvPr/>
        </p:nvSpPr>
        <p:spPr>
          <a:xfrm>
            <a:off x="11277600" y="4775161"/>
            <a:ext cx="6096000" cy="736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011"/>
              </a:lnSpc>
            </a:pPr>
            <a:r>
              <a:rPr lang="en-US" sz="2150" b="1" spc="107" dirty="0">
                <a:solidFill>
                  <a:schemeClr val="bg1"/>
                </a:solidFill>
                <a:latin typeface="Open Sauce"/>
              </a:rPr>
              <a:t>Data de </a:t>
            </a:r>
            <a:r>
              <a:rPr lang="en-US" sz="2150" b="1" spc="107" dirty="0" err="1">
                <a:solidFill>
                  <a:schemeClr val="bg1"/>
                </a:solidFill>
                <a:latin typeface="Open Sauce"/>
              </a:rPr>
              <a:t>apresentação</a:t>
            </a:r>
            <a:endParaRPr lang="en-US" sz="2150" b="1" spc="107" dirty="0">
              <a:solidFill>
                <a:schemeClr val="bg1"/>
              </a:solidFill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150" b="1" spc="107" dirty="0">
              <a:solidFill>
                <a:schemeClr val="tx1">
                  <a:lumMod val="95000"/>
                  <a:lumOff val="5000"/>
                </a:schemeClr>
              </a:solidFill>
              <a:latin typeface="Open Sauce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80931C7-B3B7-2E91-EDE9-DBBD36797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0" y="947697"/>
            <a:ext cx="2469974" cy="134987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2884216-F8C0-B316-90BA-5603F7B54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8424" y="2523398"/>
            <a:ext cx="7285776" cy="12485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677FF6C8-9E42-40D7-A452-A29507C5BBF2}"/>
              </a:ext>
            </a:extLst>
          </p:cNvPr>
          <p:cNvSpPr txBox="1"/>
          <p:nvPr/>
        </p:nvSpPr>
        <p:spPr>
          <a:xfrm>
            <a:off x="762000" y="1790700"/>
            <a:ext cx="16459200" cy="6899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pt-BR" sz="2400" spc="107" dirty="0">
                <a:solidFill>
                  <a:srgbClr val="002060"/>
                </a:solidFill>
                <a:latin typeface="Open Sauce"/>
              </a:rPr>
              <a:t>Introdução</a:t>
            </a: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80036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677FF6C8-9E42-40D7-A452-A29507C5BBF2}"/>
              </a:ext>
            </a:extLst>
          </p:cNvPr>
          <p:cNvSpPr txBox="1"/>
          <p:nvPr/>
        </p:nvSpPr>
        <p:spPr>
          <a:xfrm>
            <a:off x="762000" y="1790700"/>
            <a:ext cx="16459200" cy="6899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pt-BR" sz="2400" spc="107" dirty="0">
                <a:solidFill>
                  <a:srgbClr val="002060"/>
                </a:solidFill>
                <a:latin typeface="Open Sauce"/>
              </a:rPr>
              <a:t>Materiais e Métodos</a:t>
            </a: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3289425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677FF6C8-9E42-40D7-A452-A29507C5BBF2}"/>
              </a:ext>
            </a:extLst>
          </p:cNvPr>
          <p:cNvSpPr txBox="1"/>
          <p:nvPr/>
        </p:nvSpPr>
        <p:spPr>
          <a:xfrm>
            <a:off x="762000" y="1790700"/>
            <a:ext cx="16459200" cy="6899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pt-BR" sz="2400" spc="107" dirty="0">
                <a:solidFill>
                  <a:srgbClr val="002060"/>
                </a:solidFill>
                <a:latin typeface="Open Sauce"/>
              </a:rPr>
              <a:t>Resultados e Discussão</a:t>
            </a: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418951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677FF6C8-9E42-40D7-A452-A29507C5BBF2}"/>
              </a:ext>
            </a:extLst>
          </p:cNvPr>
          <p:cNvSpPr txBox="1"/>
          <p:nvPr/>
        </p:nvSpPr>
        <p:spPr>
          <a:xfrm>
            <a:off x="762000" y="1790700"/>
            <a:ext cx="16459200" cy="6899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pt-BR" sz="2400" spc="107" dirty="0">
                <a:solidFill>
                  <a:srgbClr val="002060"/>
                </a:solidFill>
                <a:latin typeface="Open Sauce"/>
              </a:rPr>
              <a:t>Conclusão</a:t>
            </a: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100889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677FF6C8-9E42-40D7-A452-A29507C5BBF2}"/>
              </a:ext>
            </a:extLst>
          </p:cNvPr>
          <p:cNvSpPr txBox="1"/>
          <p:nvPr/>
        </p:nvSpPr>
        <p:spPr>
          <a:xfrm>
            <a:off x="762000" y="1790700"/>
            <a:ext cx="16459200" cy="6899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pt-BR" sz="2400" spc="107" dirty="0">
                <a:solidFill>
                  <a:srgbClr val="002060"/>
                </a:solidFill>
                <a:latin typeface="Open Sauce"/>
              </a:rPr>
              <a:t>Referências Bibliográficas</a:t>
            </a: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426813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>
            <a:extLst>
              <a:ext uri="{FF2B5EF4-FFF2-40B4-BE49-F238E27FC236}">
                <a16:creationId xmlns:a16="http://schemas.microsoft.com/office/drawing/2014/main" id="{677FF6C8-9E42-40D7-A452-A29507C5BBF2}"/>
              </a:ext>
            </a:extLst>
          </p:cNvPr>
          <p:cNvSpPr txBox="1"/>
          <p:nvPr/>
        </p:nvSpPr>
        <p:spPr>
          <a:xfrm>
            <a:off x="762000" y="1790700"/>
            <a:ext cx="16459200" cy="6899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1"/>
              </a:lnSpc>
            </a:pPr>
            <a:r>
              <a:rPr lang="pt-BR" sz="2400" spc="107" dirty="0">
                <a:solidFill>
                  <a:srgbClr val="002060"/>
                </a:solidFill>
                <a:latin typeface="Open Sauce"/>
              </a:rPr>
              <a:t>Agradecimentos</a:t>
            </a: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  <a:p>
            <a:pPr>
              <a:lnSpc>
                <a:spcPts val="3011"/>
              </a:lnSpc>
            </a:pPr>
            <a:endParaRPr lang="en-US" sz="2400" spc="107" dirty="0"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325808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48</Words>
  <Application>Microsoft Office PowerPoint</Application>
  <PresentationFormat>Personalizar</PresentationFormat>
  <Paragraphs>103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7</vt:i4>
      </vt:variant>
    </vt:vector>
  </HeadingPairs>
  <TitlesOfParts>
    <vt:vector size="14" baseType="lpstr">
      <vt:lpstr>Arial</vt:lpstr>
      <vt:lpstr>Codec Pro ExtraBold</vt:lpstr>
      <vt:lpstr>Calibri</vt:lpstr>
      <vt:lpstr>Open Sauce</vt:lpstr>
      <vt:lpstr>Calibri Light</vt:lpstr>
      <vt:lpstr>Office Theme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Josenildo Isidro</dc:creator>
  <cp:lastModifiedBy>Reviewer </cp:lastModifiedBy>
  <cp:revision>15</cp:revision>
  <dcterms:created xsi:type="dcterms:W3CDTF">2006-08-16T00:00:00Z</dcterms:created>
  <dcterms:modified xsi:type="dcterms:W3CDTF">2025-10-29T13:09:21Z</dcterms:modified>
  <dc:identifier>DAFwIQiYxJ4</dc:identifier>
</cp:coreProperties>
</file>