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"/>
  </p:notesMasterIdLst>
  <p:sldIdLst>
    <p:sldId id="261" r:id="rId2"/>
  </p:sldIdLst>
  <p:sldSz cx="32399288" cy="4320063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2E76"/>
    <a:srgbClr val="AD2B00"/>
    <a:srgbClr val="F1DBD3"/>
    <a:srgbClr val="E7C4B7"/>
    <a:srgbClr val="DCAA98"/>
    <a:srgbClr val="C5715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291" autoAdjust="0"/>
  </p:normalViewPr>
  <p:slideViewPr>
    <p:cSldViewPr snapToGrid="0">
      <p:cViewPr>
        <p:scale>
          <a:sx n="30" d="100"/>
          <a:sy n="30" d="100"/>
        </p:scale>
        <p:origin x="156" y="16"/>
      </p:cViewPr>
      <p:guideLst/>
    </p:cSldViewPr>
  </p:slideViewPr>
  <p:notesTextViewPr>
    <p:cViewPr>
      <p:scale>
        <a:sx n="150" d="100"/>
        <a:sy n="15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notesMaster" Target="notesMasters/notesMaster1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A05789-FE3A-406A-A3B7-82EA4AD5DC34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2271713" y="1143000"/>
            <a:ext cx="23145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AAEFF7-EE70-422F-A9AD-9D7DCE4A69A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8776170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1pPr>
    <a:lvl2pPr marL="1814398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2pPr>
    <a:lvl3pPr marL="362879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3pPr>
    <a:lvl4pPr marL="5443195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4pPr>
    <a:lvl5pPr marL="7257593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5pPr>
    <a:lvl6pPr marL="9071991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6pPr>
    <a:lvl7pPr marL="10886389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7pPr>
    <a:lvl8pPr marL="12700787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8pPr>
    <a:lvl9pPr marL="14515186" algn="l" defTabSz="3628796" rtl="0" eaLnBrk="1" latinLnBrk="0" hangingPunct="1">
      <a:defRPr sz="4762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29947" y="7070108"/>
            <a:ext cx="27539395" cy="15040222"/>
          </a:xfrm>
        </p:spPr>
        <p:txBody>
          <a:bodyPr anchor="b"/>
          <a:lstStyle>
            <a:lvl1pPr algn="ctr"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049911" y="22690338"/>
            <a:ext cx="24299466" cy="10430151"/>
          </a:xfrm>
        </p:spPr>
        <p:txBody>
          <a:bodyPr/>
          <a:lstStyle>
            <a:lvl1pPr marL="0" indent="0" algn="ctr">
              <a:buNone/>
              <a:defRPr sz="8504"/>
            </a:lvl1pPr>
            <a:lvl2pPr marL="1619951" indent="0" algn="ctr">
              <a:buNone/>
              <a:defRPr sz="7086"/>
            </a:lvl2pPr>
            <a:lvl3pPr marL="3239902" indent="0" algn="ctr">
              <a:buNone/>
              <a:defRPr sz="6378"/>
            </a:lvl3pPr>
            <a:lvl4pPr marL="4859853" indent="0" algn="ctr">
              <a:buNone/>
              <a:defRPr sz="5669"/>
            </a:lvl4pPr>
            <a:lvl5pPr marL="6479804" indent="0" algn="ctr">
              <a:buNone/>
              <a:defRPr sz="5669"/>
            </a:lvl5pPr>
            <a:lvl6pPr marL="8099755" indent="0" algn="ctr">
              <a:buNone/>
              <a:defRPr sz="5669"/>
            </a:lvl6pPr>
            <a:lvl7pPr marL="9719706" indent="0" algn="ctr">
              <a:buNone/>
              <a:defRPr sz="5669"/>
            </a:lvl7pPr>
            <a:lvl8pPr marL="11339657" indent="0" algn="ctr">
              <a:buNone/>
              <a:defRPr sz="5669"/>
            </a:lvl8pPr>
            <a:lvl9pPr marL="12959608" indent="0" algn="ctr">
              <a:buNone/>
              <a:defRPr sz="5669"/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437696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8554220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3185742" y="2300034"/>
            <a:ext cx="6986096" cy="36610544"/>
          </a:xfrm>
        </p:spPr>
        <p:txBody>
          <a:bodyPr vert="eaVert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227453" y="2300034"/>
            <a:ext cx="20553298" cy="36610544"/>
          </a:xfrm>
        </p:spPr>
        <p:txBody>
          <a:bodyPr vert="eaVert"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2868262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393303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10578" y="10770172"/>
            <a:ext cx="27944386" cy="17970262"/>
          </a:xfrm>
        </p:spPr>
        <p:txBody>
          <a:bodyPr anchor="b"/>
          <a:lstStyle>
            <a:lvl1pPr>
              <a:defRPr sz="21259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10578" y="28910440"/>
            <a:ext cx="27944386" cy="9450136"/>
          </a:xfrm>
        </p:spPr>
        <p:txBody>
          <a:bodyPr/>
          <a:lstStyle>
            <a:lvl1pPr marL="0" indent="0">
              <a:buNone/>
              <a:defRPr sz="8504">
                <a:solidFill>
                  <a:schemeClr val="tx1"/>
                </a:solidFill>
              </a:defRPr>
            </a:lvl1pPr>
            <a:lvl2pPr marL="1619951" indent="0">
              <a:buNone/>
              <a:defRPr sz="7086">
                <a:solidFill>
                  <a:schemeClr val="tx1">
                    <a:tint val="75000"/>
                  </a:schemeClr>
                </a:solidFill>
              </a:defRPr>
            </a:lvl2pPr>
            <a:lvl3pPr marL="3239902" indent="0">
              <a:buNone/>
              <a:defRPr sz="6378">
                <a:solidFill>
                  <a:schemeClr val="tx1">
                    <a:tint val="75000"/>
                  </a:schemeClr>
                </a:solidFill>
              </a:defRPr>
            </a:lvl3pPr>
            <a:lvl4pPr marL="4859853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4pPr>
            <a:lvl5pPr marL="6479804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5pPr>
            <a:lvl6pPr marL="8099755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6pPr>
            <a:lvl7pPr marL="9719706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7pPr>
            <a:lvl8pPr marL="11339657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8pPr>
            <a:lvl9pPr marL="12959608" indent="0">
              <a:buNone/>
              <a:defRPr sz="5669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5413855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227451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402140" y="11500170"/>
            <a:ext cx="13769697" cy="27410408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85891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300044"/>
            <a:ext cx="27944386" cy="8350126"/>
          </a:xfrm>
        </p:spPr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31675" y="10590160"/>
            <a:ext cx="13706415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231675" y="15780233"/>
            <a:ext cx="13706415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402142" y="10590160"/>
            <a:ext cx="13773917" cy="5190073"/>
          </a:xfrm>
        </p:spPr>
        <p:txBody>
          <a:bodyPr anchor="b"/>
          <a:lstStyle>
            <a:lvl1pPr marL="0" indent="0">
              <a:buNone/>
              <a:defRPr sz="8504" b="1"/>
            </a:lvl1pPr>
            <a:lvl2pPr marL="1619951" indent="0">
              <a:buNone/>
              <a:defRPr sz="7086" b="1"/>
            </a:lvl2pPr>
            <a:lvl3pPr marL="3239902" indent="0">
              <a:buNone/>
              <a:defRPr sz="6378" b="1"/>
            </a:lvl3pPr>
            <a:lvl4pPr marL="4859853" indent="0">
              <a:buNone/>
              <a:defRPr sz="5669" b="1"/>
            </a:lvl4pPr>
            <a:lvl5pPr marL="6479804" indent="0">
              <a:buNone/>
              <a:defRPr sz="5669" b="1"/>
            </a:lvl5pPr>
            <a:lvl6pPr marL="8099755" indent="0">
              <a:buNone/>
              <a:defRPr sz="5669" b="1"/>
            </a:lvl6pPr>
            <a:lvl7pPr marL="9719706" indent="0">
              <a:buNone/>
              <a:defRPr sz="5669" b="1"/>
            </a:lvl7pPr>
            <a:lvl8pPr marL="11339657" indent="0">
              <a:buNone/>
              <a:defRPr sz="5669" b="1"/>
            </a:lvl8pPr>
            <a:lvl9pPr marL="12959608" indent="0">
              <a:buNone/>
              <a:defRPr sz="5669" b="1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402142" y="15780233"/>
            <a:ext cx="13773917" cy="23210346"/>
          </a:xfrm>
        </p:spPr>
        <p:txBody>
          <a:bodyPr/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81453217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19927660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485532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3773917" y="6220102"/>
            <a:ext cx="16402140" cy="30700453"/>
          </a:xfrm>
        </p:spPr>
        <p:txBody>
          <a:bodyPr/>
          <a:lstStyle>
            <a:lvl1pPr>
              <a:defRPr sz="11338"/>
            </a:lvl1pPr>
            <a:lvl2pPr>
              <a:defRPr sz="9921"/>
            </a:lvl2pPr>
            <a:lvl3pPr>
              <a:defRPr sz="8504"/>
            </a:lvl3pPr>
            <a:lvl4pPr>
              <a:defRPr sz="7086"/>
            </a:lvl4pPr>
            <a:lvl5pPr>
              <a:defRPr sz="7086"/>
            </a:lvl5pPr>
            <a:lvl6pPr>
              <a:defRPr sz="7086"/>
            </a:lvl6pPr>
            <a:lvl7pPr>
              <a:defRPr sz="7086"/>
            </a:lvl7pPr>
            <a:lvl8pPr>
              <a:defRPr sz="7086"/>
            </a:lvl8pPr>
            <a:lvl9pPr>
              <a:defRPr sz="7086"/>
            </a:lvl9pPr>
          </a:lstStyle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87880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1671" y="2880042"/>
            <a:ext cx="10449614" cy="10080149"/>
          </a:xfrm>
        </p:spPr>
        <p:txBody>
          <a:bodyPr anchor="b"/>
          <a:lstStyle>
            <a:lvl1pPr>
              <a:defRPr sz="11338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3773917" y="6220102"/>
            <a:ext cx="16402140" cy="30700453"/>
          </a:xfrm>
        </p:spPr>
        <p:txBody>
          <a:bodyPr anchor="t"/>
          <a:lstStyle>
            <a:lvl1pPr marL="0" indent="0">
              <a:buNone/>
              <a:defRPr sz="11338"/>
            </a:lvl1pPr>
            <a:lvl2pPr marL="1619951" indent="0">
              <a:buNone/>
              <a:defRPr sz="9921"/>
            </a:lvl2pPr>
            <a:lvl3pPr marL="3239902" indent="0">
              <a:buNone/>
              <a:defRPr sz="8504"/>
            </a:lvl3pPr>
            <a:lvl4pPr marL="4859853" indent="0">
              <a:buNone/>
              <a:defRPr sz="7086"/>
            </a:lvl4pPr>
            <a:lvl5pPr marL="6479804" indent="0">
              <a:buNone/>
              <a:defRPr sz="7086"/>
            </a:lvl5pPr>
            <a:lvl6pPr marL="8099755" indent="0">
              <a:buNone/>
              <a:defRPr sz="7086"/>
            </a:lvl6pPr>
            <a:lvl7pPr marL="9719706" indent="0">
              <a:buNone/>
              <a:defRPr sz="7086"/>
            </a:lvl7pPr>
            <a:lvl8pPr marL="11339657" indent="0">
              <a:buNone/>
              <a:defRPr sz="7086"/>
            </a:lvl8pPr>
            <a:lvl9pPr marL="12959608" indent="0">
              <a:buNone/>
              <a:defRPr sz="7086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1671" y="12960191"/>
            <a:ext cx="10449614" cy="24010358"/>
          </a:xfrm>
        </p:spPr>
        <p:txBody>
          <a:bodyPr/>
          <a:lstStyle>
            <a:lvl1pPr marL="0" indent="0">
              <a:buNone/>
              <a:defRPr sz="5669"/>
            </a:lvl1pPr>
            <a:lvl2pPr marL="1619951" indent="0">
              <a:buNone/>
              <a:defRPr sz="4960"/>
            </a:lvl2pPr>
            <a:lvl3pPr marL="3239902" indent="0">
              <a:buNone/>
              <a:defRPr sz="4252"/>
            </a:lvl3pPr>
            <a:lvl4pPr marL="4859853" indent="0">
              <a:buNone/>
              <a:defRPr sz="3543"/>
            </a:lvl4pPr>
            <a:lvl5pPr marL="6479804" indent="0">
              <a:buNone/>
              <a:defRPr sz="3543"/>
            </a:lvl5pPr>
            <a:lvl6pPr marL="8099755" indent="0">
              <a:buNone/>
              <a:defRPr sz="3543"/>
            </a:lvl6pPr>
            <a:lvl7pPr marL="9719706" indent="0">
              <a:buNone/>
              <a:defRPr sz="3543"/>
            </a:lvl7pPr>
            <a:lvl8pPr marL="11339657" indent="0">
              <a:buNone/>
              <a:defRPr sz="3543"/>
            </a:lvl8pPr>
            <a:lvl9pPr marL="12959608" indent="0">
              <a:buNone/>
              <a:defRPr sz="3543"/>
            </a:lvl9pPr>
          </a:lstStyle>
          <a:p>
            <a:pPr lvl="0"/>
            <a:r>
              <a:rPr lang="pt-BR"/>
              <a:t>Clique para editar os estilos de texto Mestres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71139221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227451" y="2300044"/>
            <a:ext cx="27944386" cy="835012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27451" y="11500170"/>
            <a:ext cx="27944386" cy="27410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Clique para editar os estilos de texto Mestres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2227451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D9CF2BB-898C-4747-B2D4-BFCF4156F4E9}" type="datetimeFigureOut">
              <a:rPr lang="pt-BR" smtClean="0"/>
              <a:t>29/10/2025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0732264" y="40040601"/>
            <a:ext cx="1093476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22881997" y="40040601"/>
            <a:ext cx="7289840" cy="230003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4252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06701-DE8F-4E4E-A2A9-F4689A6EA0E5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85386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3239902" rtl="0" eaLnBrk="1" latinLnBrk="0" hangingPunct="1">
        <a:lnSpc>
          <a:spcPct val="90000"/>
        </a:lnSpc>
        <a:spcBef>
          <a:spcPct val="0"/>
        </a:spcBef>
        <a:buNone/>
        <a:defRPr sz="1559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809976" indent="-809976" algn="l" defTabSz="3239902" rtl="0" eaLnBrk="1" latinLnBrk="0" hangingPunct="1">
        <a:lnSpc>
          <a:spcPct val="90000"/>
        </a:lnSpc>
        <a:spcBef>
          <a:spcPts val="3543"/>
        </a:spcBef>
        <a:buFont typeface="Arial" panose="020B0604020202020204" pitchFamily="34" charset="0"/>
        <a:buChar char="•"/>
        <a:defRPr sz="9921" kern="1200">
          <a:solidFill>
            <a:schemeClr val="tx1"/>
          </a:solidFill>
          <a:latin typeface="+mn-lt"/>
          <a:ea typeface="+mn-ea"/>
          <a:cs typeface="+mn-cs"/>
        </a:defRPr>
      </a:lvl1pPr>
      <a:lvl2pPr marL="2429927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8504" kern="1200">
          <a:solidFill>
            <a:schemeClr val="tx1"/>
          </a:solidFill>
          <a:latin typeface="+mn-lt"/>
          <a:ea typeface="+mn-ea"/>
          <a:cs typeface="+mn-cs"/>
        </a:defRPr>
      </a:lvl2pPr>
      <a:lvl3pPr marL="4049878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7086" kern="1200">
          <a:solidFill>
            <a:schemeClr val="tx1"/>
          </a:solidFill>
          <a:latin typeface="+mn-lt"/>
          <a:ea typeface="+mn-ea"/>
          <a:cs typeface="+mn-cs"/>
        </a:defRPr>
      </a:lvl3pPr>
      <a:lvl4pPr marL="5669829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7289780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909731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10529682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2149633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3769584" indent="-809976" algn="l" defTabSz="3239902" rtl="0" eaLnBrk="1" latinLnBrk="0" hangingPunct="1">
        <a:lnSpc>
          <a:spcPct val="90000"/>
        </a:lnSpc>
        <a:spcBef>
          <a:spcPts val="1772"/>
        </a:spcBef>
        <a:buFont typeface="Arial" panose="020B0604020202020204" pitchFamily="34" charset="0"/>
        <a:buChar char="•"/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1pPr>
      <a:lvl2pPr marL="1619951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2pPr>
      <a:lvl3pPr marL="3239902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3pPr>
      <a:lvl4pPr marL="4859853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4pPr>
      <a:lvl5pPr marL="6479804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5pPr>
      <a:lvl6pPr marL="8099755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6pPr>
      <a:lvl7pPr marL="9719706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7pPr>
      <a:lvl8pPr marL="11339657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8pPr>
      <a:lvl9pPr marL="12959608" algn="l" defTabSz="3239902" rtl="0" eaLnBrk="1" latinLnBrk="0" hangingPunct="1">
        <a:defRPr sz="6378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Imagem 47">
            <a:extLst>
              <a:ext uri="{FF2B5EF4-FFF2-40B4-BE49-F238E27FC236}">
                <a16:creationId xmlns:a16="http://schemas.microsoft.com/office/drawing/2014/main" id="{BBA2D3C5-17A2-607E-EE75-6E0713E550D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" r="1365"/>
          <a:stretch/>
        </p:blipFill>
        <p:spPr>
          <a:xfrm rot="10800000">
            <a:off x="18426" y="38559354"/>
            <a:ext cx="13766115" cy="4717009"/>
          </a:xfrm>
          <a:prstGeom prst="rect">
            <a:avLst/>
          </a:prstGeom>
        </p:spPr>
      </p:pic>
      <p:sp>
        <p:nvSpPr>
          <p:cNvPr id="40" name="Retângulo: Cantos Arredondados 39">
            <a:extLst>
              <a:ext uri="{FF2B5EF4-FFF2-40B4-BE49-F238E27FC236}">
                <a16:creationId xmlns:a16="http://schemas.microsoft.com/office/drawing/2014/main" id="{FBB7ABA9-02B0-0B90-43D1-1BF7A249C96F}"/>
              </a:ext>
            </a:extLst>
          </p:cNvPr>
          <p:cNvSpPr/>
          <p:nvPr/>
        </p:nvSpPr>
        <p:spPr>
          <a:xfrm>
            <a:off x="780670" y="28757010"/>
            <a:ext cx="15067808" cy="1114006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7" name="Retângulo: Cantos Arredondados 36">
            <a:extLst>
              <a:ext uri="{FF2B5EF4-FFF2-40B4-BE49-F238E27FC236}">
                <a16:creationId xmlns:a16="http://schemas.microsoft.com/office/drawing/2014/main" id="{145CC702-28B4-A69F-7AB4-958A0039CBCE}"/>
              </a:ext>
            </a:extLst>
          </p:cNvPr>
          <p:cNvSpPr/>
          <p:nvPr/>
        </p:nvSpPr>
        <p:spPr>
          <a:xfrm>
            <a:off x="780670" y="21519111"/>
            <a:ext cx="15067808" cy="1114006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8378AEE0-7B61-86C0-B779-87D5244F0733}"/>
              </a:ext>
            </a:extLst>
          </p:cNvPr>
          <p:cNvSpPr txBox="1"/>
          <p:nvPr/>
        </p:nvSpPr>
        <p:spPr>
          <a:xfrm>
            <a:off x="780670" y="28735513"/>
            <a:ext cx="15067808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MATERIAIS E MÉTODOS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15" name="TextBox 12">
            <a:extLst>
              <a:ext uri="{FF2B5EF4-FFF2-40B4-BE49-F238E27FC236}">
                <a16:creationId xmlns:a16="http://schemas.microsoft.com/office/drawing/2014/main" id="{347DAA01-7738-CDB5-797E-B3F76B042663}"/>
              </a:ext>
            </a:extLst>
          </p:cNvPr>
          <p:cNvSpPr txBox="1"/>
          <p:nvPr/>
        </p:nvSpPr>
        <p:spPr>
          <a:xfrm>
            <a:off x="3101199" y="21499598"/>
            <a:ext cx="10426751" cy="99443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OBJETIVOS</a:t>
            </a:r>
            <a:endParaRPr lang="en-US" sz="48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16" name="Título 1">
            <a:extLst>
              <a:ext uri="{FF2B5EF4-FFF2-40B4-BE49-F238E27FC236}">
                <a16:creationId xmlns:a16="http://schemas.microsoft.com/office/drawing/2014/main" id="{955AFFAC-C70B-2C08-A59A-0A363EEAD3B8}"/>
              </a:ext>
            </a:extLst>
          </p:cNvPr>
          <p:cNvSpPr txBox="1">
            <a:spLocks/>
          </p:cNvSpPr>
          <p:nvPr/>
        </p:nvSpPr>
        <p:spPr>
          <a:xfrm>
            <a:off x="9324224" y="2735370"/>
            <a:ext cx="11430001" cy="253287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>
            <a:lvl1pPr algn="l" defTabSz="2429927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11693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pt-BR" sz="6600" b="1" dirty="0">
                <a:latin typeface="Codec Pro ExtraBold" panose="020B0604020202020204" charset="0"/>
                <a:cs typeface="Arial" panose="020B0604020202020204" pitchFamily="34" charset="0"/>
              </a:rPr>
              <a:t>TÍTULO DO TRABALHO</a:t>
            </a:r>
          </a:p>
        </p:txBody>
      </p:sp>
      <p:sp>
        <p:nvSpPr>
          <p:cNvPr id="4" name="Retângulo: Cantos Arredondados 3">
            <a:extLst>
              <a:ext uri="{FF2B5EF4-FFF2-40B4-BE49-F238E27FC236}">
                <a16:creationId xmlns:a16="http://schemas.microsoft.com/office/drawing/2014/main" id="{F7D077DA-84C7-7F07-CEB3-6615288F85B7}"/>
              </a:ext>
            </a:extLst>
          </p:cNvPr>
          <p:cNvSpPr/>
          <p:nvPr/>
        </p:nvSpPr>
        <p:spPr>
          <a:xfrm>
            <a:off x="16349801" y="8866047"/>
            <a:ext cx="14917649" cy="1114006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Retângulo: Cantos Arredondados 18">
            <a:extLst>
              <a:ext uri="{FF2B5EF4-FFF2-40B4-BE49-F238E27FC236}">
                <a16:creationId xmlns:a16="http://schemas.microsoft.com/office/drawing/2014/main" id="{128ABEB6-D015-22DC-FE99-134A7A906F81}"/>
              </a:ext>
            </a:extLst>
          </p:cNvPr>
          <p:cNvSpPr/>
          <p:nvPr/>
        </p:nvSpPr>
        <p:spPr>
          <a:xfrm>
            <a:off x="16387901" y="32530950"/>
            <a:ext cx="14917649" cy="1182991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0" name="TextBox 12">
            <a:extLst>
              <a:ext uri="{FF2B5EF4-FFF2-40B4-BE49-F238E27FC236}">
                <a16:creationId xmlns:a16="http://schemas.microsoft.com/office/drawing/2014/main" id="{724B836D-98AF-587D-0065-7A901DB8B527}"/>
              </a:ext>
            </a:extLst>
          </p:cNvPr>
          <p:cNvSpPr txBox="1"/>
          <p:nvPr/>
        </p:nvSpPr>
        <p:spPr>
          <a:xfrm>
            <a:off x="17297400" y="8786421"/>
            <a:ext cx="13449300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RESULTADOS E DISCUSSÕES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23" name="TextBox 12">
            <a:extLst>
              <a:ext uri="{FF2B5EF4-FFF2-40B4-BE49-F238E27FC236}">
                <a16:creationId xmlns:a16="http://schemas.microsoft.com/office/drawing/2014/main" id="{C03E834B-1427-BF33-A74D-94EC4B95C321}"/>
              </a:ext>
            </a:extLst>
          </p:cNvPr>
          <p:cNvSpPr txBox="1"/>
          <p:nvPr/>
        </p:nvSpPr>
        <p:spPr>
          <a:xfrm>
            <a:off x="16515792" y="32482210"/>
            <a:ext cx="14777008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CONCLUSÕES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sp>
        <p:nvSpPr>
          <p:cNvPr id="31" name="TextBox 12">
            <a:extLst>
              <a:ext uri="{FF2B5EF4-FFF2-40B4-BE49-F238E27FC236}">
                <a16:creationId xmlns:a16="http://schemas.microsoft.com/office/drawing/2014/main" id="{92077C73-47B8-FC98-4724-2A4A6586222B}"/>
              </a:ext>
            </a:extLst>
          </p:cNvPr>
          <p:cNvSpPr txBox="1"/>
          <p:nvPr/>
        </p:nvSpPr>
        <p:spPr>
          <a:xfrm>
            <a:off x="16387902" y="10492579"/>
            <a:ext cx="14435894" cy="2098577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2" name="TextBox 12">
            <a:extLst>
              <a:ext uri="{FF2B5EF4-FFF2-40B4-BE49-F238E27FC236}">
                <a16:creationId xmlns:a16="http://schemas.microsoft.com/office/drawing/2014/main" id="{3BFE36C9-9563-5D6B-D78F-3D6EC2447D64}"/>
              </a:ext>
            </a:extLst>
          </p:cNvPr>
          <p:cNvSpPr txBox="1"/>
          <p:nvPr/>
        </p:nvSpPr>
        <p:spPr>
          <a:xfrm>
            <a:off x="943580" y="10173734"/>
            <a:ext cx="11068427" cy="1100641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3" name="TextBox 12">
            <a:extLst>
              <a:ext uri="{FF2B5EF4-FFF2-40B4-BE49-F238E27FC236}">
                <a16:creationId xmlns:a16="http://schemas.microsoft.com/office/drawing/2014/main" id="{1EC3CB7C-D465-F78F-5FD8-469AB9E766EC}"/>
              </a:ext>
            </a:extLst>
          </p:cNvPr>
          <p:cNvSpPr txBox="1"/>
          <p:nvPr/>
        </p:nvSpPr>
        <p:spPr>
          <a:xfrm>
            <a:off x="780670" y="22837329"/>
            <a:ext cx="15230718" cy="542796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4" name="TextBox 12">
            <a:extLst>
              <a:ext uri="{FF2B5EF4-FFF2-40B4-BE49-F238E27FC236}">
                <a16:creationId xmlns:a16="http://schemas.microsoft.com/office/drawing/2014/main" id="{35159D79-CD72-A0D1-FD2F-2292A1A889DC}"/>
              </a:ext>
            </a:extLst>
          </p:cNvPr>
          <p:cNvSpPr txBox="1"/>
          <p:nvPr/>
        </p:nvSpPr>
        <p:spPr>
          <a:xfrm>
            <a:off x="780672" y="30106769"/>
            <a:ext cx="15067806" cy="989072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36" name="TextBox 12">
            <a:extLst>
              <a:ext uri="{FF2B5EF4-FFF2-40B4-BE49-F238E27FC236}">
                <a16:creationId xmlns:a16="http://schemas.microsoft.com/office/drawing/2014/main" id="{53DE826C-162F-A07F-A6E5-57780AC7838E}"/>
              </a:ext>
            </a:extLst>
          </p:cNvPr>
          <p:cNvSpPr txBox="1"/>
          <p:nvPr/>
        </p:nvSpPr>
        <p:spPr>
          <a:xfrm>
            <a:off x="16387900" y="34132556"/>
            <a:ext cx="14917649" cy="5448479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just">
              <a:lnSpc>
                <a:spcPts val="8715"/>
              </a:lnSpc>
            </a:pPr>
            <a:r>
              <a:rPr lang="en-US" sz="4000" dirty="0">
                <a:latin typeface="Codec Pro ExtraBold"/>
              </a:rPr>
              <a:t>Lorem Ipsum</a:t>
            </a: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43" name="TextBox 12">
            <a:extLst>
              <a:ext uri="{FF2B5EF4-FFF2-40B4-BE49-F238E27FC236}">
                <a16:creationId xmlns:a16="http://schemas.microsoft.com/office/drawing/2014/main" id="{3107F4B1-D7CF-D121-3484-574D53F2749F}"/>
              </a:ext>
            </a:extLst>
          </p:cNvPr>
          <p:cNvSpPr txBox="1"/>
          <p:nvPr/>
        </p:nvSpPr>
        <p:spPr>
          <a:xfrm>
            <a:off x="748946" y="5617636"/>
            <a:ext cx="30199064" cy="2000548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3011"/>
              </a:lnSpc>
            </a:pPr>
            <a:r>
              <a:rPr lang="en-US" sz="4000" spc="107" dirty="0">
                <a:latin typeface="Open Sauce"/>
              </a:rPr>
              <a:t>autor</a:t>
            </a:r>
            <a:r>
              <a:rPr lang="en-US" sz="4000" spc="107" baseline="30000" dirty="0">
                <a:latin typeface="Open Sauce"/>
              </a:rPr>
              <a:t>1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2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3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4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5</a:t>
            </a:r>
            <a:r>
              <a:rPr lang="en-US" sz="4000" spc="107" dirty="0">
                <a:latin typeface="Open Sauce"/>
              </a:rPr>
              <a:t>; autor</a:t>
            </a:r>
            <a:r>
              <a:rPr lang="en-US" sz="4000" spc="107" baseline="30000" dirty="0">
                <a:latin typeface="Open Sauce"/>
              </a:rPr>
              <a:t>6</a:t>
            </a:r>
          </a:p>
          <a:p>
            <a:pPr algn="ctr">
              <a:lnSpc>
                <a:spcPts val="3011"/>
              </a:lnSpc>
            </a:pPr>
            <a:endParaRPr lang="en-US" sz="4000" spc="107" dirty="0">
              <a:latin typeface="Open Sauce"/>
            </a:endParaRPr>
          </a:p>
          <a:p>
            <a:pPr algn="ctr"/>
            <a:r>
              <a:rPr lang="en-US" sz="4000" spc="107" baseline="30000" dirty="0">
                <a:latin typeface="Open Sauce"/>
              </a:rPr>
              <a:t>1</a:t>
            </a:r>
            <a:r>
              <a:rPr lang="en-US" sz="4000" spc="107" dirty="0">
                <a:latin typeface="Open Sauce"/>
              </a:rPr>
              <a:t> </a:t>
            </a:r>
            <a:r>
              <a:rPr lang="en-US" sz="4000" spc="107" dirty="0" err="1">
                <a:latin typeface="Open Sauce"/>
              </a:rPr>
              <a:t>Universidade</a:t>
            </a:r>
            <a:r>
              <a:rPr lang="en-US" sz="4000" spc="107" dirty="0">
                <a:latin typeface="Open Sauce"/>
              </a:rPr>
              <a:t> Federal de Campina Grande;</a:t>
            </a:r>
            <a:r>
              <a:rPr lang="en-US" sz="4000" spc="107" baseline="30000" dirty="0">
                <a:latin typeface="Open Sauce"/>
              </a:rPr>
              <a:t>2</a:t>
            </a:r>
            <a:r>
              <a:rPr lang="en-US" sz="4000" spc="107" dirty="0">
                <a:latin typeface="Open Sauce"/>
              </a:rPr>
              <a:t> Instituto Federal da </a:t>
            </a:r>
            <a:r>
              <a:rPr lang="pt-BR" sz="4000" spc="107" dirty="0">
                <a:latin typeface="Open Sauce"/>
              </a:rPr>
              <a:t>Paraíba</a:t>
            </a:r>
            <a:r>
              <a:rPr lang="en-US" sz="4000" spc="107" dirty="0">
                <a:latin typeface="Open Sauce"/>
              </a:rPr>
              <a:t> campus Campina Grande; </a:t>
            </a:r>
            <a:r>
              <a:rPr lang="en-US" sz="4000" spc="107" baseline="30000" dirty="0">
                <a:latin typeface="Open Sauce"/>
              </a:rPr>
              <a:t>3</a:t>
            </a:r>
            <a:r>
              <a:rPr lang="en-US" sz="4000" spc="107" dirty="0">
                <a:latin typeface="Open Sauce"/>
              </a:rPr>
              <a:t> </a:t>
            </a:r>
            <a:r>
              <a:rPr lang="en-US" sz="4000" spc="107" dirty="0" err="1">
                <a:latin typeface="Open Sauce"/>
              </a:rPr>
              <a:t>Universidade</a:t>
            </a:r>
            <a:r>
              <a:rPr lang="en-US" sz="4000" spc="107" dirty="0">
                <a:latin typeface="Open Sauce"/>
              </a:rPr>
              <a:t> </a:t>
            </a:r>
            <a:r>
              <a:rPr lang="en-US" sz="4000" spc="107" dirty="0" err="1">
                <a:latin typeface="Open Sauce"/>
              </a:rPr>
              <a:t>Estadual</a:t>
            </a:r>
            <a:r>
              <a:rPr lang="en-US" sz="4000" spc="107" dirty="0">
                <a:latin typeface="Open Sauce"/>
              </a:rPr>
              <a:t> da </a:t>
            </a:r>
            <a:r>
              <a:rPr lang="en-US" sz="4000" spc="107" dirty="0" err="1">
                <a:latin typeface="Open Sauce"/>
              </a:rPr>
              <a:t>Paraíba</a:t>
            </a:r>
            <a:endParaRPr lang="en-US" sz="4000" spc="107" dirty="0">
              <a:latin typeface="Open Sauce"/>
            </a:endParaRPr>
          </a:p>
        </p:txBody>
      </p:sp>
      <p:sp>
        <p:nvSpPr>
          <p:cNvPr id="18" name="TextBox 12">
            <a:extLst>
              <a:ext uri="{FF2B5EF4-FFF2-40B4-BE49-F238E27FC236}">
                <a16:creationId xmlns:a16="http://schemas.microsoft.com/office/drawing/2014/main" id="{A65C91C2-B8C4-91A8-110A-E0EF690B1964}"/>
              </a:ext>
            </a:extLst>
          </p:cNvPr>
          <p:cNvSpPr txBox="1"/>
          <p:nvPr/>
        </p:nvSpPr>
        <p:spPr>
          <a:xfrm>
            <a:off x="18458120" y="40917859"/>
            <a:ext cx="12834677" cy="223138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4000" dirty="0" smtClean="0">
                <a:latin typeface="Codec Pro ExtraBold"/>
              </a:rPr>
              <a:t>SUAS LOGOMARCAS</a:t>
            </a:r>
            <a:endParaRPr lang="en-US" sz="4000" dirty="0">
              <a:latin typeface="Codec Pro ExtraBold"/>
            </a:endParaRPr>
          </a:p>
          <a:p>
            <a:pPr algn="ctr">
              <a:lnSpc>
                <a:spcPts val="8715"/>
              </a:lnSpc>
            </a:pPr>
            <a:endParaRPr lang="en-US" sz="4400" dirty="0">
              <a:latin typeface="Codec Pro ExtraBold"/>
            </a:endParaRPr>
          </a:p>
        </p:txBody>
      </p:sp>
      <p:sp>
        <p:nvSpPr>
          <p:cNvPr id="26" name="Retângulo: Cantos Arredondados 25">
            <a:extLst>
              <a:ext uri="{FF2B5EF4-FFF2-40B4-BE49-F238E27FC236}">
                <a16:creationId xmlns:a16="http://schemas.microsoft.com/office/drawing/2014/main" id="{48607EEA-38FB-7975-EEE1-444782F4DDDD}"/>
              </a:ext>
            </a:extLst>
          </p:cNvPr>
          <p:cNvSpPr/>
          <p:nvPr/>
        </p:nvSpPr>
        <p:spPr>
          <a:xfrm>
            <a:off x="780671" y="8885289"/>
            <a:ext cx="15067808" cy="1114006"/>
          </a:xfrm>
          <a:prstGeom prst="roundRect">
            <a:avLst>
              <a:gd name="adj" fmla="val 50000"/>
            </a:avLst>
          </a:pr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8" name="TextBox 12">
            <a:extLst>
              <a:ext uri="{FF2B5EF4-FFF2-40B4-BE49-F238E27FC236}">
                <a16:creationId xmlns:a16="http://schemas.microsoft.com/office/drawing/2014/main" id="{99C0398B-389A-EE2F-AD8F-D10E55FAF3C1}"/>
              </a:ext>
            </a:extLst>
          </p:cNvPr>
          <p:cNvSpPr txBox="1"/>
          <p:nvPr/>
        </p:nvSpPr>
        <p:spPr>
          <a:xfrm>
            <a:off x="1589925" y="8787155"/>
            <a:ext cx="13449300" cy="1019574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8715"/>
              </a:lnSpc>
            </a:pPr>
            <a:r>
              <a:rPr lang="en-US" sz="5400" b="1" dirty="0">
                <a:solidFill>
                  <a:schemeClr val="bg1"/>
                </a:solidFill>
                <a:latin typeface="Codec Pro ExtraBold"/>
              </a:rPr>
              <a:t>INTRODUÇÃO</a:t>
            </a:r>
            <a:endParaRPr lang="en-US" sz="6000" b="1" dirty="0">
              <a:solidFill>
                <a:schemeClr val="bg1"/>
              </a:solidFill>
              <a:latin typeface="Codec Pro ExtraBold"/>
            </a:endParaRPr>
          </a:p>
        </p:txBody>
      </p:sp>
      <p:pic>
        <p:nvPicPr>
          <p:cNvPr id="47" name="Imagem 46">
            <a:extLst>
              <a:ext uri="{FF2B5EF4-FFF2-40B4-BE49-F238E27FC236}">
                <a16:creationId xmlns:a16="http://schemas.microsoft.com/office/drawing/2014/main" id="{48CA026F-21FB-BD1B-074F-34DC442095C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298" r="1365"/>
          <a:stretch/>
        </p:blipFill>
        <p:spPr>
          <a:xfrm>
            <a:off x="22598743" y="-1"/>
            <a:ext cx="9800545" cy="4717009"/>
          </a:xfrm>
          <a:prstGeom prst="rect">
            <a:avLst/>
          </a:prstGeom>
        </p:spPr>
      </p:pic>
      <p:grpSp>
        <p:nvGrpSpPr>
          <p:cNvPr id="51" name="Agrupar 50">
            <a:extLst>
              <a:ext uri="{FF2B5EF4-FFF2-40B4-BE49-F238E27FC236}">
                <a16:creationId xmlns:a16="http://schemas.microsoft.com/office/drawing/2014/main" id="{FF108C67-50F7-FF30-0E14-3E87D06F3E4D}"/>
              </a:ext>
            </a:extLst>
          </p:cNvPr>
          <p:cNvGrpSpPr/>
          <p:nvPr/>
        </p:nvGrpSpPr>
        <p:grpSpPr>
          <a:xfrm>
            <a:off x="1589925" y="39750833"/>
            <a:ext cx="30809363" cy="482410"/>
            <a:chOff x="2667017" y="40416105"/>
            <a:chExt cx="28625783" cy="327695"/>
          </a:xfrm>
          <a:solidFill>
            <a:schemeClr val="accent1">
              <a:lumMod val="50000"/>
            </a:schemeClr>
          </a:solidFill>
        </p:grpSpPr>
        <p:sp>
          <p:nvSpPr>
            <p:cNvPr id="17" name="Retângulo: Cantos Arredondados 16">
              <a:extLst>
                <a:ext uri="{FF2B5EF4-FFF2-40B4-BE49-F238E27FC236}">
                  <a16:creationId xmlns:a16="http://schemas.microsoft.com/office/drawing/2014/main" id="{EA75318B-9B5C-AA6E-A71D-9D5D110AD606}"/>
                </a:ext>
              </a:extLst>
            </p:cNvPr>
            <p:cNvSpPr/>
            <p:nvPr/>
          </p:nvSpPr>
          <p:spPr>
            <a:xfrm>
              <a:off x="3101199" y="40416105"/>
              <a:ext cx="28191601" cy="327695"/>
            </a:xfrm>
            <a:prstGeom prst="roundRect">
              <a:avLst>
                <a:gd name="adj" fmla="val 32047"/>
              </a:avLst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50" name="Triângulo Retângulo 49">
              <a:extLst>
                <a:ext uri="{FF2B5EF4-FFF2-40B4-BE49-F238E27FC236}">
                  <a16:creationId xmlns:a16="http://schemas.microsoft.com/office/drawing/2014/main" id="{423F9960-96D0-9A5C-0702-32BCD374D185}"/>
                </a:ext>
              </a:extLst>
            </p:cNvPr>
            <p:cNvSpPr/>
            <p:nvPr/>
          </p:nvSpPr>
          <p:spPr>
            <a:xfrm rot="10800000">
              <a:off x="2667017" y="40416105"/>
              <a:ext cx="516714" cy="327695"/>
            </a:xfrm>
            <a:prstGeom prst="rtTriangle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cxnSp>
        <p:nvCxnSpPr>
          <p:cNvPr id="57" name="Conector reto 56">
            <a:extLst>
              <a:ext uri="{FF2B5EF4-FFF2-40B4-BE49-F238E27FC236}">
                <a16:creationId xmlns:a16="http://schemas.microsoft.com/office/drawing/2014/main" id="{AF024C53-3089-D0EA-65F7-C763558483A0}"/>
              </a:ext>
            </a:extLst>
          </p:cNvPr>
          <p:cNvCxnSpPr>
            <a:cxnSpLocks/>
          </p:cNvCxnSpPr>
          <p:nvPr/>
        </p:nvCxnSpPr>
        <p:spPr>
          <a:xfrm>
            <a:off x="16011388" y="8885289"/>
            <a:ext cx="31724" cy="31253203"/>
          </a:xfrm>
          <a:prstGeom prst="line">
            <a:avLst/>
          </a:prstGeom>
          <a:ln w="57150">
            <a:solidFill>
              <a:srgbClr val="AD2B00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" name="Imagem 29">
            <a:extLst>
              <a:ext uri="{FF2B5EF4-FFF2-40B4-BE49-F238E27FC236}">
                <a16:creationId xmlns:a16="http://schemas.microsoft.com/office/drawing/2014/main" id="{3AA6CB00-879C-4F2A-9E74-5C19695F5C33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168" b="17489"/>
          <a:stretch/>
        </p:blipFill>
        <p:spPr>
          <a:xfrm>
            <a:off x="1245399" y="991157"/>
            <a:ext cx="4771044" cy="3499235"/>
          </a:xfrm>
          <a:prstGeom prst="rect">
            <a:avLst/>
          </a:prstGeom>
        </p:spPr>
      </p:pic>
      <p:pic>
        <p:nvPicPr>
          <p:cNvPr id="35" name="Imagem 34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062006" y="1188991"/>
            <a:ext cx="4390897" cy="27514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7667446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o Office">
  <a:themeElements>
    <a:clrScheme name="Tema do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o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2869</TotalTime>
  <Words>54</Words>
  <Application>Microsoft Office PowerPoint</Application>
  <PresentationFormat>Personalizar</PresentationFormat>
  <Paragraphs>48</Paragraphs>
  <Slides>1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Codec Pro ExtraBold</vt:lpstr>
      <vt:lpstr>Open Sauce</vt:lpstr>
      <vt:lpstr>Tema do Office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Josenildo Isidro</dc:creator>
  <cp:lastModifiedBy>Ludmila Bernardo Farias Pereira</cp:lastModifiedBy>
  <cp:revision>21</cp:revision>
  <dcterms:created xsi:type="dcterms:W3CDTF">2022-07-03T23:04:37Z</dcterms:created>
  <dcterms:modified xsi:type="dcterms:W3CDTF">2025-10-29T21:38:22Z</dcterms:modified>
</cp:coreProperties>
</file>