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2"/>
    <p:sldId id="269" r:id="rId3"/>
  </p:sldIdLst>
  <p:sldSz cx="18288000" cy="10287000"/>
  <p:notesSz cx="6858000" cy="9144000"/>
  <p:embeddedFontLst>
    <p:embeddedFont>
      <p:font typeface="Candara" panose="020E0502030303020204" pitchFamily="34" charset="0"/>
      <p:regular r:id="rId5"/>
      <p:bold r:id="rId6"/>
      <p:italic r:id="rId7"/>
      <p:boldItalic r:id="rId8"/>
    </p:embeddedFont>
    <p:embeddedFont>
      <p:font typeface="Open Sauce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4F0B"/>
    <a:srgbClr val="6A3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291" autoAdjust="0"/>
  </p:normalViewPr>
  <p:slideViewPr>
    <p:cSldViewPr>
      <p:cViewPr varScale="1">
        <p:scale>
          <a:sx n="69" d="100"/>
          <a:sy n="69" d="100"/>
        </p:scale>
        <p:origin x="114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DCC1A-641A-4893-840C-2A34E0385CD7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14B39-469D-4E95-9FB9-35CC7B92A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16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14B39-469D-4E95-9FB9-35CC7B92AF4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770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14B39-469D-4E95-9FB9-35CC7B92AF4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76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4E881720-4ACB-760B-6ED6-26BEDB2BE2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25717"/>
          <a:stretch/>
        </p:blipFill>
        <p:spPr>
          <a:xfrm>
            <a:off x="-83549" y="1"/>
            <a:ext cx="18371550" cy="103251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A1B278-C994-CAA0-7286-15693748FE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t="1093" r="6541" b="-1"/>
          <a:stretch/>
        </p:blipFill>
        <p:spPr>
          <a:xfrm>
            <a:off x="-14119" y="-203720"/>
            <a:ext cx="2604919" cy="1052882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3113456" y="3973383"/>
            <a:ext cx="13726781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TÍTULO DO TRABALHO TÍTULO DO TRABALHO</a:t>
            </a:r>
          </a:p>
          <a:p>
            <a:r>
              <a:rPr lang="en-US" sz="4800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TÍTULO DO TRABALHO TÍTULO DO TRABALHO</a:t>
            </a:r>
          </a:p>
          <a:p>
            <a:r>
              <a:rPr lang="en-US" sz="4800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TÍTULO DO TRABALHO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934801" y="6549078"/>
            <a:ext cx="9015435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11"/>
              </a:lnSpc>
            </a:pP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autor</a:t>
            </a:r>
            <a:r>
              <a:rPr lang="en-US" sz="2150" spc="107" baseline="300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1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2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3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4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5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6</a:t>
            </a:r>
          </a:p>
          <a:p>
            <a:pPr>
              <a:lnSpc>
                <a:spcPts val="3011"/>
              </a:lnSpc>
            </a:pPr>
            <a:endParaRPr lang="en-US" sz="2150" spc="107" dirty="0">
              <a:solidFill>
                <a:schemeClr val="tx2">
                  <a:lumMod val="60000"/>
                  <a:lumOff val="40000"/>
                </a:schemeClr>
              </a:solidFill>
              <a:latin typeface="Open Sauce"/>
            </a:endParaRPr>
          </a:p>
          <a:p>
            <a:pPr>
              <a:lnSpc>
                <a:spcPts val="3011"/>
              </a:lnSpc>
            </a:pPr>
            <a:r>
              <a:rPr lang="en-US" sz="2150" spc="107" baseline="300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1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 </a:t>
            </a:r>
            <a:r>
              <a:rPr lang="en-US" sz="2150" spc="107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Universidade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 Federal de Campina Grande </a:t>
            </a:r>
          </a:p>
          <a:p>
            <a:pPr>
              <a:lnSpc>
                <a:spcPts val="3011"/>
              </a:lnSpc>
            </a:pPr>
            <a:r>
              <a:rPr lang="en-US" sz="2150" spc="107" baseline="300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2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 Instituto Federal da </a:t>
            </a:r>
            <a:r>
              <a:rPr lang="en-US" sz="2150" spc="107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Paraíba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 campus Campina Grande</a:t>
            </a:r>
          </a:p>
          <a:p>
            <a:pPr>
              <a:lnSpc>
                <a:spcPts val="3011"/>
              </a:lnSpc>
            </a:pPr>
            <a:r>
              <a:rPr lang="en-US" sz="2150" spc="107" baseline="300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3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 </a:t>
            </a:r>
            <a:r>
              <a:rPr lang="en-US" sz="2150" spc="107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Universidade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 </a:t>
            </a:r>
            <a:r>
              <a:rPr lang="en-US" sz="2150" spc="107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Estadual</a:t>
            </a:r>
            <a:r>
              <a:rPr lang="en-US" sz="2150" spc="107" dirty="0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 da </a:t>
            </a:r>
            <a:r>
              <a:rPr lang="en-US" sz="2150" spc="107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Open Sauce"/>
              </a:rPr>
              <a:t>Paraíba</a:t>
            </a:r>
            <a:endParaRPr lang="en-US" sz="2150" spc="107" dirty="0">
              <a:solidFill>
                <a:schemeClr val="tx2">
                  <a:lumMod val="60000"/>
                  <a:lumOff val="40000"/>
                </a:schemeClr>
              </a:solidFill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150" spc="107" dirty="0">
              <a:solidFill>
                <a:srgbClr val="99391B"/>
              </a:solidFill>
              <a:latin typeface="Open Sauce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CE3D99A3-EE79-3F95-E2CC-59DAD5FE42E0}"/>
              </a:ext>
            </a:extLst>
          </p:cNvPr>
          <p:cNvSpPr txBox="1"/>
          <p:nvPr/>
        </p:nvSpPr>
        <p:spPr>
          <a:xfrm>
            <a:off x="3113456" y="3674774"/>
            <a:ext cx="3048000" cy="736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11"/>
              </a:lnSpc>
            </a:pPr>
            <a:r>
              <a:rPr lang="en-US" sz="2150" spc="107" dirty="0">
                <a:solidFill>
                  <a:schemeClr val="bg1"/>
                </a:solidFill>
                <a:latin typeface="Open Sauce"/>
              </a:rPr>
              <a:t>SESSÃO TEMÁTICA</a:t>
            </a:r>
          </a:p>
          <a:p>
            <a:pPr>
              <a:lnSpc>
                <a:spcPts val="3011"/>
              </a:lnSpc>
            </a:pPr>
            <a:endParaRPr lang="en-US" sz="2150" spc="107" dirty="0">
              <a:solidFill>
                <a:schemeClr val="bg1"/>
              </a:solidFill>
              <a:latin typeface="Open Sauce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0" y="7452427"/>
            <a:ext cx="3861042" cy="2419385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3AA6CB00-879C-4F2A-9E74-5C19695F5C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518" y="-342900"/>
            <a:ext cx="4986968" cy="49869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A1DF83B-E1CC-3FBD-5029-8837CFAB94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3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33" b="25717"/>
          <a:stretch/>
        </p:blipFill>
        <p:spPr>
          <a:xfrm>
            <a:off x="-1" y="1"/>
            <a:ext cx="18288001" cy="103251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7122BF0-96D9-27A2-5A9F-5B9D004D86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7"/>
          <a:stretch/>
        </p:blipFill>
        <p:spPr>
          <a:xfrm>
            <a:off x="-32656" y="-38100"/>
            <a:ext cx="18362286" cy="21336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7205A3F-81BC-5CC3-BB1F-368B6A04F9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91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6" r="296" b="33381"/>
          <a:stretch/>
        </p:blipFill>
        <p:spPr>
          <a:xfrm>
            <a:off x="-15929" y="8801100"/>
            <a:ext cx="18303930" cy="154830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400" y="7386902"/>
            <a:ext cx="1676400" cy="1050457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AA6CB00-879C-4F2A-9E74-5C19695F5C3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8" b="17489"/>
          <a:stretch/>
        </p:blipFill>
        <p:spPr>
          <a:xfrm>
            <a:off x="16154400" y="8496300"/>
            <a:ext cx="1974008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21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49</Words>
  <Application>Microsoft Office PowerPoint</Application>
  <PresentationFormat>Personalizar</PresentationFormat>
  <Paragraphs>11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Candara</vt:lpstr>
      <vt:lpstr>Open Sauce</vt:lpstr>
      <vt:lpstr>Calibri</vt:lpstr>
      <vt:lpstr>Arial</vt:lpstr>
      <vt:lpstr>Office Theme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Josenildo Isidro</dc:creator>
  <cp:lastModifiedBy>Ludmila Bernardo Farias Pereira</cp:lastModifiedBy>
  <cp:revision>13</cp:revision>
  <dcterms:created xsi:type="dcterms:W3CDTF">2006-08-16T00:00:00Z</dcterms:created>
  <dcterms:modified xsi:type="dcterms:W3CDTF">2025-10-29T19:19:25Z</dcterms:modified>
  <dc:identifier>DAFwIQiYxJ4</dc:identifier>
</cp:coreProperties>
</file>